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6"/>
  </p:notesMasterIdLst>
  <p:sldIdLst>
    <p:sldId id="270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1" r:id="rId22"/>
    <p:sldId id="292" r:id="rId23"/>
    <p:sldId id="293" r:id="rId24"/>
    <p:sldId id="29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282" y="49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3E6763-2216-4A62-8635-9A473D88A59D}" type="datetimeFigureOut">
              <a:rPr lang="sv-SE" smtClean="0"/>
              <a:t>2020-01-24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FBB952-D391-4145-9F91-10443377BC8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95303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sv-S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51CCE3-DDAF-404F-AE53-205949383DD4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1912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75" y="3825875"/>
            <a:ext cx="1863725" cy="172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ubrik 1"/>
          <p:cNvSpPr>
            <a:spLocks noGrp="1"/>
          </p:cNvSpPr>
          <p:nvPr>
            <p:ph type="ctrTitle"/>
          </p:nvPr>
        </p:nvSpPr>
        <p:spPr>
          <a:xfrm>
            <a:off x="1514475" y="1523999"/>
            <a:ext cx="9144000" cy="1185863"/>
          </a:xfrm>
        </p:spPr>
        <p:txBody>
          <a:bodyPr/>
          <a:lstStyle>
            <a:lvl1pPr algn="ctr"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8" name="Underrubrik 2"/>
          <p:cNvSpPr>
            <a:spLocks noGrp="1"/>
          </p:cNvSpPr>
          <p:nvPr>
            <p:ph type="subTitle" idx="1"/>
          </p:nvPr>
        </p:nvSpPr>
        <p:spPr>
          <a:xfrm>
            <a:off x="1514475" y="2801938"/>
            <a:ext cx="9144000" cy="68421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0" indent="0" algn="ctr">
              <a:buNone/>
              <a:defRPr sz="2000">
                <a:solidFill>
                  <a:schemeClr val="tx1"/>
                </a:solidFill>
              </a:defRPr>
            </a:lvl2pPr>
            <a:lvl3pPr marL="0" indent="0" algn="ctr">
              <a:buNone/>
              <a:defRPr sz="1800"/>
            </a:lvl3pPr>
            <a:lvl4pPr marL="0" indent="0" algn="ctr">
              <a:buNone/>
              <a:defRPr sz="1600"/>
            </a:lvl4pPr>
            <a:lvl5pPr marL="0" indent="0" algn="ctr">
              <a:buNone/>
              <a:defRPr sz="1600"/>
            </a:lvl5pPr>
            <a:lvl6pPr marL="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sv-SE"/>
              <a:t>Klicka här för att ändra format på underrubrik i bakgrunden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157055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8"/>
          <p:cNvSpPr/>
          <p:nvPr userDrawn="1"/>
        </p:nvSpPr>
        <p:spPr>
          <a:xfrm>
            <a:off x="0" y="6291263"/>
            <a:ext cx="12192000" cy="566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sv-SE"/>
          </a:p>
        </p:txBody>
      </p:sp>
      <p:pic>
        <p:nvPicPr>
          <p:cNvPr id="5" name="Bildobjekt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6372225"/>
            <a:ext cx="1949450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73088" y="1825625"/>
            <a:ext cx="11042650" cy="4159250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6" name="Platshållare för sidfot 2"/>
          <p:cNvSpPr>
            <a:spLocks noGrp="1"/>
          </p:cNvSpPr>
          <p:nvPr>
            <p:ph type="ftr" sz="quarter" idx="10"/>
          </p:nvPr>
        </p:nvSpPr>
        <p:spPr>
          <a:xfrm>
            <a:off x="2876550" y="6461125"/>
            <a:ext cx="6438900" cy="227013"/>
          </a:xfrm>
        </p:spPr>
        <p:txBody>
          <a:bodyPr/>
          <a:lstStyle>
            <a:lvl1pPr>
              <a:defRPr dirty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sv-SE"/>
              <a:t>Presentatörens namn</a:t>
            </a:r>
          </a:p>
        </p:txBody>
      </p:sp>
      <p:sp>
        <p:nvSpPr>
          <p:cNvPr id="7" name="Platshållare för datum 4"/>
          <p:cNvSpPr>
            <a:spLocks noGrp="1"/>
          </p:cNvSpPr>
          <p:nvPr>
            <p:ph type="dt" sz="half" idx="11"/>
          </p:nvPr>
        </p:nvSpPr>
        <p:spPr>
          <a:xfrm>
            <a:off x="10523538" y="6472238"/>
            <a:ext cx="1092200" cy="215900"/>
          </a:xfrm>
        </p:spPr>
        <p:txBody>
          <a:bodyPr/>
          <a:lstStyle>
            <a:lvl1pPr algn="r"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E31A552-57E8-4600-B902-9AB828CD597E}" type="datetime1">
              <a:rPr lang="sv-SE"/>
              <a:pPr>
                <a:defRPr/>
              </a:pPr>
              <a:t>2020-01-24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9126321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8"/>
          <p:cNvSpPr/>
          <p:nvPr userDrawn="1"/>
        </p:nvSpPr>
        <p:spPr>
          <a:xfrm>
            <a:off x="0" y="6291263"/>
            <a:ext cx="12192000" cy="566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sv-SE"/>
          </a:p>
        </p:txBody>
      </p:sp>
      <p:pic>
        <p:nvPicPr>
          <p:cNvPr id="6" name="Bildobjekt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6372225"/>
            <a:ext cx="1949450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573088" y="1825625"/>
            <a:ext cx="5335876" cy="4159249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 noChangeAspect="1"/>
          </p:cNvSpPr>
          <p:nvPr>
            <p:ph sz="half" idx="2"/>
          </p:nvPr>
        </p:nvSpPr>
        <p:spPr>
          <a:xfrm>
            <a:off x="6345382" y="1825625"/>
            <a:ext cx="5270354" cy="4159250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7" name="Platshållare för sidfot 2"/>
          <p:cNvSpPr>
            <a:spLocks noGrp="1"/>
          </p:cNvSpPr>
          <p:nvPr>
            <p:ph type="ftr" sz="quarter" idx="10"/>
          </p:nvPr>
        </p:nvSpPr>
        <p:spPr>
          <a:xfrm>
            <a:off x="2876550" y="6461125"/>
            <a:ext cx="6438900" cy="227013"/>
          </a:xfrm>
        </p:spPr>
        <p:txBody>
          <a:bodyPr/>
          <a:lstStyle>
            <a:lvl1pPr>
              <a:defRPr dirty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sv-SE"/>
              <a:t>Presentatörens namn</a:t>
            </a:r>
          </a:p>
        </p:txBody>
      </p:sp>
      <p:sp>
        <p:nvSpPr>
          <p:cNvPr id="8" name="Platshållare för datum 4"/>
          <p:cNvSpPr>
            <a:spLocks noGrp="1"/>
          </p:cNvSpPr>
          <p:nvPr>
            <p:ph type="dt" sz="half" idx="11"/>
          </p:nvPr>
        </p:nvSpPr>
        <p:spPr>
          <a:xfrm>
            <a:off x="10523538" y="6472238"/>
            <a:ext cx="1092200" cy="215900"/>
          </a:xfrm>
        </p:spPr>
        <p:txBody>
          <a:bodyPr/>
          <a:lstStyle>
            <a:lvl1pPr algn="r"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AD0398C-DC64-4FA5-9D7A-0ACF12DAD2D9}" type="datetime1">
              <a:rPr lang="sv-SE"/>
              <a:pPr>
                <a:defRPr/>
              </a:pPr>
              <a:t>2020-01-24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9090769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8"/>
          <p:cNvSpPr/>
          <p:nvPr userDrawn="1"/>
        </p:nvSpPr>
        <p:spPr>
          <a:xfrm>
            <a:off x="0" y="6291263"/>
            <a:ext cx="12192000" cy="566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sv-SE"/>
          </a:p>
        </p:txBody>
      </p:sp>
      <p:pic>
        <p:nvPicPr>
          <p:cNvPr id="4" name="Bildobjekt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6372225"/>
            <a:ext cx="1949450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5" name="Platshållare för sidfot 2"/>
          <p:cNvSpPr>
            <a:spLocks noGrp="1"/>
          </p:cNvSpPr>
          <p:nvPr>
            <p:ph type="ftr" sz="quarter" idx="10"/>
          </p:nvPr>
        </p:nvSpPr>
        <p:spPr>
          <a:xfrm>
            <a:off x="2876550" y="6461125"/>
            <a:ext cx="6438900" cy="227013"/>
          </a:xfrm>
        </p:spPr>
        <p:txBody>
          <a:bodyPr/>
          <a:lstStyle>
            <a:lvl1pPr>
              <a:defRPr dirty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sv-SE"/>
              <a:t>Presentatörens namn</a:t>
            </a:r>
          </a:p>
        </p:txBody>
      </p:sp>
      <p:sp>
        <p:nvSpPr>
          <p:cNvPr id="6" name="Platshållare för datum 4"/>
          <p:cNvSpPr>
            <a:spLocks noGrp="1"/>
          </p:cNvSpPr>
          <p:nvPr>
            <p:ph type="dt" sz="half" idx="11"/>
          </p:nvPr>
        </p:nvSpPr>
        <p:spPr>
          <a:xfrm>
            <a:off x="10523538" y="6472238"/>
            <a:ext cx="1092200" cy="215900"/>
          </a:xfrm>
        </p:spPr>
        <p:txBody>
          <a:bodyPr/>
          <a:lstStyle>
            <a:lvl1pPr algn="r"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F85E8C4-89F5-45C1-8725-F307B3C2CF85}" type="datetime1">
              <a:rPr lang="sv-SE"/>
              <a:pPr>
                <a:defRPr/>
              </a:pPr>
              <a:t>2020-01-24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0204267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5"/>
          <p:cNvSpPr/>
          <p:nvPr userDrawn="1"/>
        </p:nvSpPr>
        <p:spPr>
          <a:xfrm>
            <a:off x="0" y="6291263"/>
            <a:ext cx="12192000" cy="566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sv-SE"/>
          </a:p>
        </p:txBody>
      </p:sp>
      <p:pic>
        <p:nvPicPr>
          <p:cNvPr id="3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6372225"/>
            <a:ext cx="1949450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latshållare för sidfot 2"/>
          <p:cNvSpPr>
            <a:spLocks noGrp="1"/>
          </p:cNvSpPr>
          <p:nvPr>
            <p:ph type="ftr" sz="quarter" idx="10"/>
          </p:nvPr>
        </p:nvSpPr>
        <p:spPr>
          <a:xfrm>
            <a:off x="2876550" y="6461125"/>
            <a:ext cx="6438900" cy="227013"/>
          </a:xfrm>
        </p:spPr>
        <p:txBody>
          <a:bodyPr/>
          <a:lstStyle>
            <a:lvl1pPr>
              <a:defRPr dirty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sv-SE"/>
              <a:t>Presentatörens namn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1"/>
          </p:nvPr>
        </p:nvSpPr>
        <p:spPr>
          <a:xfrm>
            <a:off x="10523538" y="6472238"/>
            <a:ext cx="1092200" cy="215900"/>
          </a:xfrm>
        </p:spPr>
        <p:txBody>
          <a:bodyPr/>
          <a:lstStyle>
            <a:lvl1pPr algn="r"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13EEB6A-FCA4-4AAA-BC13-A1D1B53890C6}" type="datetime1">
              <a:rPr lang="sv-SE"/>
              <a:pPr>
                <a:defRPr/>
              </a:pPr>
              <a:t>2020-01-24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103343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10"/>
          <p:cNvSpPr/>
          <p:nvPr userDrawn="1"/>
        </p:nvSpPr>
        <p:spPr>
          <a:xfrm>
            <a:off x="0" y="6291263"/>
            <a:ext cx="12192000" cy="566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sv-SE"/>
          </a:p>
        </p:txBody>
      </p:sp>
      <p:pic>
        <p:nvPicPr>
          <p:cNvPr id="6" name="Bildobjekt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6372225"/>
            <a:ext cx="1949450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573088" y="581024"/>
            <a:ext cx="4198937" cy="1395125"/>
          </a:xfrm>
        </p:spPr>
        <p:txBody>
          <a:bodyPr/>
          <a:lstStyle>
            <a:lvl1pPr>
              <a:defRPr sz="2800"/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183188" y="581026"/>
            <a:ext cx="6457950" cy="540385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573088" y="2124074"/>
            <a:ext cx="4198937" cy="386080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7" name="Platshållare för sidfot 2"/>
          <p:cNvSpPr>
            <a:spLocks noGrp="1"/>
          </p:cNvSpPr>
          <p:nvPr>
            <p:ph type="ftr" sz="quarter" idx="10"/>
          </p:nvPr>
        </p:nvSpPr>
        <p:spPr>
          <a:xfrm>
            <a:off x="2876550" y="6461125"/>
            <a:ext cx="6438900" cy="227013"/>
          </a:xfrm>
        </p:spPr>
        <p:txBody>
          <a:bodyPr/>
          <a:lstStyle>
            <a:lvl1pPr>
              <a:defRPr dirty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sv-SE"/>
              <a:t>Presentatörens namn</a:t>
            </a:r>
          </a:p>
        </p:txBody>
      </p:sp>
      <p:sp>
        <p:nvSpPr>
          <p:cNvPr id="8" name="Platshållare för datum 4"/>
          <p:cNvSpPr>
            <a:spLocks noGrp="1"/>
          </p:cNvSpPr>
          <p:nvPr>
            <p:ph type="dt" sz="half" idx="11"/>
          </p:nvPr>
        </p:nvSpPr>
        <p:spPr>
          <a:xfrm>
            <a:off x="10523538" y="6472238"/>
            <a:ext cx="1092200" cy="215900"/>
          </a:xfrm>
        </p:spPr>
        <p:txBody>
          <a:bodyPr/>
          <a:lstStyle>
            <a:lvl1pPr algn="r"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EB5A7AC-7EBC-4BA3-AF92-632C0DF23A9B}" type="datetime1">
              <a:rPr lang="sv-SE"/>
              <a:pPr>
                <a:defRPr/>
              </a:pPr>
              <a:t>2020-01-24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9309741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1/2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10"/>
          <p:cNvSpPr/>
          <p:nvPr userDrawn="1"/>
        </p:nvSpPr>
        <p:spPr>
          <a:xfrm>
            <a:off x="0" y="6291263"/>
            <a:ext cx="12192000" cy="566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sv-SE"/>
          </a:p>
        </p:txBody>
      </p:sp>
      <p:pic>
        <p:nvPicPr>
          <p:cNvPr id="6" name="Bildobjekt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6372225"/>
            <a:ext cx="1949450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latshållare för bild 2"/>
          <p:cNvSpPr>
            <a:spLocks noGrp="1" noChangeAspect="1"/>
          </p:cNvSpPr>
          <p:nvPr>
            <p:ph type="pic" idx="1"/>
          </p:nvPr>
        </p:nvSpPr>
        <p:spPr>
          <a:xfrm>
            <a:off x="6315075" y="581024"/>
            <a:ext cx="5326063" cy="5403851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sv-SE" noProof="0"/>
              <a:t>Klicka på ikonen för att lägga till en bild</a:t>
            </a:r>
            <a:endParaRPr lang="sv-SE" noProof="0" dirty="0"/>
          </a:p>
        </p:txBody>
      </p:sp>
      <p:sp>
        <p:nvSpPr>
          <p:cNvPr id="9" name="Rubrik 1"/>
          <p:cNvSpPr>
            <a:spLocks noGrp="1"/>
          </p:cNvSpPr>
          <p:nvPr>
            <p:ph type="title"/>
          </p:nvPr>
        </p:nvSpPr>
        <p:spPr>
          <a:xfrm>
            <a:off x="573088" y="581024"/>
            <a:ext cx="5313362" cy="1395125"/>
          </a:xfrm>
        </p:spPr>
        <p:txBody>
          <a:bodyPr/>
          <a:lstStyle>
            <a:lvl1pPr>
              <a:defRPr sz="2800"/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10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573088" y="2124074"/>
            <a:ext cx="5313362" cy="386080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7" name="Platshållare för sidfot 2"/>
          <p:cNvSpPr>
            <a:spLocks noGrp="1"/>
          </p:cNvSpPr>
          <p:nvPr>
            <p:ph type="ftr" sz="quarter" idx="10"/>
          </p:nvPr>
        </p:nvSpPr>
        <p:spPr>
          <a:xfrm>
            <a:off x="2876550" y="6461125"/>
            <a:ext cx="6438900" cy="227013"/>
          </a:xfrm>
        </p:spPr>
        <p:txBody>
          <a:bodyPr/>
          <a:lstStyle>
            <a:lvl1pPr>
              <a:defRPr dirty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sv-SE"/>
              <a:t>Presentatörens namn</a:t>
            </a:r>
          </a:p>
        </p:txBody>
      </p:sp>
      <p:sp>
        <p:nvSpPr>
          <p:cNvPr id="8" name="Platshållare för datum 4"/>
          <p:cNvSpPr>
            <a:spLocks noGrp="1"/>
          </p:cNvSpPr>
          <p:nvPr>
            <p:ph type="dt" sz="half" idx="11"/>
          </p:nvPr>
        </p:nvSpPr>
        <p:spPr>
          <a:xfrm>
            <a:off x="10523538" y="6472238"/>
            <a:ext cx="1092200" cy="215900"/>
          </a:xfrm>
        </p:spPr>
        <p:txBody>
          <a:bodyPr/>
          <a:lstStyle>
            <a:lvl1pPr algn="r"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9897563-834C-441A-A46C-C8A8399E7290}" type="datetime1">
              <a:rPr lang="sv-SE"/>
              <a:pPr>
                <a:defRPr/>
              </a:pPr>
              <a:t>2020-01-24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09754538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1/3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10"/>
          <p:cNvSpPr/>
          <p:nvPr userDrawn="1"/>
        </p:nvSpPr>
        <p:spPr>
          <a:xfrm>
            <a:off x="0" y="6291263"/>
            <a:ext cx="12192000" cy="566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sv-SE"/>
          </a:p>
        </p:txBody>
      </p:sp>
      <p:pic>
        <p:nvPicPr>
          <p:cNvPr id="6" name="Bildobjekt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6372225"/>
            <a:ext cx="1949450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latshållare för bild 2"/>
          <p:cNvSpPr>
            <a:spLocks noGrp="1" noChangeAspect="1"/>
          </p:cNvSpPr>
          <p:nvPr>
            <p:ph type="pic" idx="1"/>
          </p:nvPr>
        </p:nvSpPr>
        <p:spPr>
          <a:xfrm>
            <a:off x="7932937" y="581025"/>
            <a:ext cx="3682800" cy="540385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sv-SE" noProof="0"/>
              <a:t>Klicka på ikonen för att lägga till en bild</a:t>
            </a:r>
            <a:endParaRPr lang="sv-SE" noProof="0" dirty="0"/>
          </a:p>
        </p:txBody>
      </p:sp>
      <p:sp>
        <p:nvSpPr>
          <p:cNvPr id="9" name="Rubrik 1"/>
          <p:cNvSpPr>
            <a:spLocks noGrp="1"/>
          </p:cNvSpPr>
          <p:nvPr>
            <p:ph type="title"/>
          </p:nvPr>
        </p:nvSpPr>
        <p:spPr>
          <a:xfrm>
            <a:off x="573087" y="581024"/>
            <a:ext cx="6923087" cy="1395125"/>
          </a:xfrm>
        </p:spPr>
        <p:txBody>
          <a:bodyPr/>
          <a:lstStyle>
            <a:lvl1pPr>
              <a:defRPr sz="2800"/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10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573088" y="2124075"/>
            <a:ext cx="6923086" cy="38608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7" name="Platshållare för sidfot 2"/>
          <p:cNvSpPr>
            <a:spLocks noGrp="1"/>
          </p:cNvSpPr>
          <p:nvPr>
            <p:ph type="ftr" sz="quarter" idx="10"/>
          </p:nvPr>
        </p:nvSpPr>
        <p:spPr>
          <a:xfrm>
            <a:off x="2876550" y="6461125"/>
            <a:ext cx="6438900" cy="227013"/>
          </a:xfrm>
        </p:spPr>
        <p:txBody>
          <a:bodyPr/>
          <a:lstStyle>
            <a:lvl1pPr>
              <a:defRPr dirty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sv-SE"/>
              <a:t>Presentatörens namn</a:t>
            </a:r>
          </a:p>
        </p:txBody>
      </p:sp>
      <p:sp>
        <p:nvSpPr>
          <p:cNvPr id="8" name="Platshållare för datum 4"/>
          <p:cNvSpPr>
            <a:spLocks noGrp="1"/>
          </p:cNvSpPr>
          <p:nvPr>
            <p:ph type="dt" sz="half" idx="11"/>
          </p:nvPr>
        </p:nvSpPr>
        <p:spPr>
          <a:xfrm>
            <a:off x="10523538" y="6472238"/>
            <a:ext cx="1092200" cy="215900"/>
          </a:xfrm>
        </p:spPr>
        <p:txBody>
          <a:bodyPr/>
          <a:lstStyle>
            <a:lvl1pPr algn="r"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10840B7-1A6C-411B-87F9-238359E0C2CD}" type="datetime1">
              <a:rPr lang="sv-SE"/>
              <a:pPr>
                <a:defRPr/>
              </a:pPr>
              <a:t>2020-01-24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109417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2/3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10"/>
          <p:cNvSpPr/>
          <p:nvPr userDrawn="1"/>
        </p:nvSpPr>
        <p:spPr>
          <a:xfrm>
            <a:off x="0" y="6291263"/>
            <a:ext cx="12192000" cy="566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sv-SE"/>
          </a:p>
        </p:txBody>
      </p:sp>
      <p:pic>
        <p:nvPicPr>
          <p:cNvPr id="6" name="Bildobjekt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6372225"/>
            <a:ext cx="1949450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latshållare för bild 2"/>
          <p:cNvSpPr>
            <a:spLocks noGrp="1" noChangeAspect="1"/>
          </p:cNvSpPr>
          <p:nvPr>
            <p:ph type="pic" idx="1"/>
          </p:nvPr>
        </p:nvSpPr>
        <p:spPr>
          <a:xfrm>
            <a:off x="4253738" y="571499"/>
            <a:ext cx="7362000" cy="5413376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sv-SE" noProof="0"/>
              <a:t>Klicka på ikonen för att lägga till en bild</a:t>
            </a:r>
            <a:endParaRPr lang="sv-SE" noProof="0" dirty="0"/>
          </a:p>
        </p:txBody>
      </p:sp>
      <p:sp>
        <p:nvSpPr>
          <p:cNvPr id="9" name="Rubrik 1"/>
          <p:cNvSpPr>
            <a:spLocks noGrp="1"/>
          </p:cNvSpPr>
          <p:nvPr>
            <p:ph type="title"/>
          </p:nvPr>
        </p:nvSpPr>
        <p:spPr>
          <a:xfrm>
            <a:off x="573088" y="581024"/>
            <a:ext cx="3303588" cy="1395125"/>
          </a:xfrm>
        </p:spPr>
        <p:txBody>
          <a:bodyPr/>
          <a:lstStyle>
            <a:lvl1pPr>
              <a:defRPr sz="2800"/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10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573088" y="2124075"/>
            <a:ext cx="3303588" cy="38608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7" name="Platshållare för sidfot 2"/>
          <p:cNvSpPr>
            <a:spLocks noGrp="1"/>
          </p:cNvSpPr>
          <p:nvPr>
            <p:ph type="ftr" sz="quarter" idx="10"/>
          </p:nvPr>
        </p:nvSpPr>
        <p:spPr>
          <a:xfrm>
            <a:off x="2876550" y="6461125"/>
            <a:ext cx="6438900" cy="227013"/>
          </a:xfrm>
        </p:spPr>
        <p:txBody>
          <a:bodyPr/>
          <a:lstStyle>
            <a:lvl1pPr>
              <a:defRPr dirty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sv-SE"/>
              <a:t>Presentatörens namn</a:t>
            </a:r>
          </a:p>
        </p:txBody>
      </p:sp>
      <p:sp>
        <p:nvSpPr>
          <p:cNvPr id="8" name="Platshållare för datum 4"/>
          <p:cNvSpPr>
            <a:spLocks noGrp="1"/>
          </p:cNvSpPr>
          <p:nvPr>
            <p:ph type="dt" sz="half" idx="11"/>
          </p:nvPr>
        </p:nvSpPr>
        <p:spPr>
          <a:xfrm>
            <a:off x="10523538" y="6472238"/>
            <a:ext cx="1092200" cy="215900"/>
          </a:xfrm>
        </p:spPr>
        <p:txBody>
          <a:bodyPr/>
          <a:lstStyle>
            <a:lvl1pPr algn="r"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D5E14C1-3547-41AD-B412-47B1103C8B10}" type="datetime1">
              <a:rPr lang="sv-SE"/>
              <a:pPr>
                <a:defRPr/>
              </a:pPr>
              <a:t>2020-01-24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9124256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573088" y="581025"/>
            <a:ext cx="11042650" cy="100171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sv-SE" dirty="0"/>
              <a:t>KLICKA HÄR FÖR ATT ÄNDRA FORMAT</a:t>
            </a:r>
          </a:p>
        </p:txBody>
      </p:sp>
      <p:sp>
        <p:nvSpPr>
          <p:cNvPr id="1027" name="Platshållare för text 2"/>
          <p:cNvSpPr>
            <a:spLocks noGrp="1"/>
          </p:cNvSpPr>
          <p:nvPr>
            <p:ph type="body" idx="1"/>
          </p:nvPr>
        </p:nvSpPr>
        <p:spPr bwMode="auto">
          <a:xfrm>
            <a:off x="573088" y="1825625"/>
            <a:ext cx="11042650" cy="372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altLang="sv-SE"/>
              <a:t>Redigera format för bakgrundstext</a:t>
            </a:r>
          </a:p>
          <a:p>
            <a:pPr lvl="1"/>
            <a:r>
              <a:rPr lang="sv-SE" altLang="sv-SE"/>
              <a:t>Nivå två</a:t>
            </a:r>
          </a:p>
          <a:p>
            <a:pPr lvl="2"/>
            <a:r>
              <a:rPr lang="sv-SE" altLang="sv-SE"/>
              <a:t>Nivå tre</a:t>
            </a:r>
          </a:p>
          <a:p>
            <a:pPr lvl="3"/>
            <a:r>
              <a:rPr lang="sv-SE" altLang="sv-SE"/>
              <a:t>Nivå fyra</a:t>
            </a:r>
          </a:p>
          <a:p>
            <a:pPr lvl="4"/>
            <a:r>
              <a:rPr lang="sv-SE" alt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9802813" y="6200775"/>
            <a:ext cx="1843087" cy="47148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 i="0" baseline="0" smtClean="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5D3D9E3-D3F0-4BEE-8E61-F83569718BAA}" type="datetime1">
              <a:rPr lang="sv-SE"/>
              <a:pPr>
                <a:defRPr/>
              </a:pPr>
              <a:t>2020-01-24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2876550" y="6200775"/>
            <a:ext cx="6438900" cy="47148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100" i="1" dirty="0">
                <a:solidFill>
                  <a:schemeClr val="tx1">
                    <a:tint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sv-SE"/>
              <a:t>Presentatörens namn</a:t>
            </a:r>
          </a:p>
        </p:txBody>
      </p:sp>
    </p:spTree>
    <p:extLst>
      <p:ext uri="{BB962C8B-B14F-4D97-AF65-F5344CB8AC3E}">
        <p14:creationId xmlns:p14="http://schemas.microsoft.com/office/powerpoint/2010/main" val="65148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</p:sldLayoutIdLst>
  <p:transition>
    <p:fade/>
  </p:transition>
  <p:hf hdr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800" b="1" kern="1200" cap="all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algn="l" defTabSz="714375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600" kern="1200">
          <a:solidFill>
            <a:schemeClr val="tx1"/>
          </a:solidFill>
          <a:latin typeface="Garamond" panose="02020404030301010803" pitchFamily="18" charset="0"/>
          <a:ea typeface="+mn-ea"/>
          <a:cs typeface="Arial" panose="020B0604020202020204" pitchFamily="34" charset="0"/>
        </a:defRPr>
      </a:lvl2pPr>
      <a:lvl3pPr algn="l" defTabSz="714375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400" kern="1200">
          <a:solidFill>
            <a:schemeClr val="tx1"/>
          </a:solidFill>
          <a:latin typeface="Garamond" panose="02020404030301010803" pitchFamily="18" charset="0"/>
          <a:ea typeface="+mn-ea"/>
          <a:cs typeface="Arial" panose="020B0604020202020204" pitchFamily="34" charset="0"/>
        </a:defRPr>
      </a:lvl3pPr>
      <a:lvl4pPr algn="l" defTabSz="714375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Garamond" panose="02020404030301010803" pitchFamily="18" charset="0"/>
          <a:ea typeface="+mn-ea"/>
          <a:cs typeface="Arial" panose="020B0604020202020204" pitchFamily="34" charset="0"/>
        </a:defRPr>
      </a:lvl4pPr>
      <a:lvl5pPr algn="l" defTabSz="714375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Garamond" panose="02020404030301010803" pitchFamily="18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514475" y="1524000"/>
            <a:ext cx="9144000" cy="195072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sv-SE" sz="6600" dirty="0"/>
              <a:t>Maskininlärning och Neurala nätverk</a:t>
            </a:r>
            <a:br>
              <a:rPr lang="sv-SE" sz="3200" dirty="0"/>
            </a:br>
            <a:r>
              <a:rPr lang="sv-SE" sz="3200" dirty="0"/>
              <a:t>HAAR WAVELET</a:t>
            </a:r>
            <a:br>
              <a:rPr lang="sv-SE" sz="3200" dirty="0"/>
            </a:br>
            <a:r>
              <a:rPr lang="sv-SE" sz="3200" dirty="0" err="1"/>
              <a:t>Associate</a:t>
            </a:r>
            <a:r>
              <a:rPr lang="sv-SE" sz="3200" dirty="0"/>
              <a:t> Professor Magnus Bengtsson</a:t>
            </a:r>
          </a:p>
        </p:txBody>
      </p:sp>
    </p:spTree>
    <p:extLst>
      <p:ext uri="{BB962C8B-B14F-4D97-AF65-F5344CB8AC3E}">
        <p14:creationId xmlns:p14="http://schemas.microsoft.com/office/powerpoint/2010/main" val="221114763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CD665FD-C878-46CE-9C5F-9555BBA3B0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v-SE" dirty="0" err="1"/>
              <a:t>Associate</a:t>
            </a:r>
            <a:r>
              <a:rPr lang="sv-SE" dirty="0"/>
              <a:t> Professor Magnus Bengtsson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5382AE1E-DBDB-4A75-9336-FCC94172953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2E31A552-57E8-4600-B902-9AB828CD597E}" type="datetime1">
              <a:rPr lang="sv-SE" smtClean="0"/>
              <a:pPr>
                <a:defRPr/>
              </a:pPr>
              <a:t>2020-01-24</a:t>
            </a:fld>
            <a:endParaRPr lang="sv-SE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952B9BF5-81C1-4346-A0BC-5FD95B5F3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42" t="16311" r="33083" b="26990"/>
          <a:stretch/>
        </p:blipFill>
        <p:spPr>
          <a:xfrm>
            <a:off x="1970843" y="169862"/>
            <a:ext cx="8797770" cy="591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9990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A1ACDEBF-2ECD-4F02-B9AB-D97E292BE4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v-SE" dirty="0" err="1"/>
              <a:t>Associate</a:t>
            </a:r>
            <a:r>
              <a:rPr lang="sv-SE" dirty="0"/>
              <a:t> Professor Magnus Bengtsson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10FE112A-12F6-486E-9B43-0406897809D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2E31A552-57E8-4600-B902-9AB828CD597E}" type="datetime1">
              <a:rPr lang="sv-SE" smtClean="0"/>
              <a:pPr>
                <a:defRPr/>
              </a:pPr>
              <a:t>2020-01-24</a:t>
            </a:fld>
            <a:endParaRPr lang="sv-SE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B55ABFDE-9721-4C6F-A33E-08C2FB6679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53" t="39352" r="22670" b="23624"/>
          <a:stretch/>
        </p:blipFill>
        <p:spPr>
          <a:xfrm>
            <a:off x="656542" y="798990"/>
            <a:ext cx="10878916" cy="461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4559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F146A196-79AB-4A58-A775-8A5C8A6F1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v-SE" dirty="0" err="1"/>
              <a:t>Associate</a:t>
            </a:r>
            <a:r>
              <a:rPr lang="sv-SE" dirty="0"/>
              <a:t> Professor Magnus Bengtsson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4C1BB20-B9BA-40B9-9CCD-D9418C3D874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2E31A552-57E8-4600-B902-9AB828CD597E}" type="datetime1">
              <a:rPr lang="sv-SE" smtClean="0"/>
              <a:pPr>
                <a:defRPr/>
              </a:pPr>
              <a:t>2020-01-24</a:t>
            </a:fld>
            <a:endParaRPr lang="sv-SE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BF0A0BD-09B7-483A-8CCE-F80768DC83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83" t="7508" r="26602" b="34110"/>
          <a:stretch/>
        </p:blipFill>
        <p:spPr>
          <a:xfrm>
            <a:off x="2192784" y="169861"/>
            <a:ext cx="9084270" cy="592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3855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125AAD8-1C6A-4584-B852-23D76BADF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v-SE" dirty="0" err="1"/>
              <a:t>Associate</a:t>
            </a:r>
            <a:r>
              <a:rPr lang="sv-SE" dirty="0"/>
              <a:t> Professor Magnus Bengtsson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884ADB94-2BFD-4AF3-A86E-E6E4461643B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2E31A552-57E8-4600-B902-9AB828CD597E}" type="datetime1">
              <a:rPr lang="sv-SE" smtClean="0"/>
              <a:pPr>
                <a:defRPr/>
              </a:pPr>
              <a:t>2020-01-24</a:t>
            </a:fld>
            <a:endParaRPr lang="sv-SE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45E41723-076E-4D9C-B713-169E242729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59" t="8472" r="34830" b="34239"/>
          <a:stretch/>
        </p:blipFill>
        <p:spPr>
          <a:xfrm>
            <a:off x="2660341" y="296939"/>
            <a:ext cx="6871317" cy="570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6899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B56FABFA-F905-42F1-9FF1-0CBFB6F95E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v-SE" dirty="0" err="1"/>
              <a:t>Associate</a:t>
            </a:r>
            <a:r>
              <a:rPr lang="sv-SE" dirty="0"/>
              <a:t> Professor Magnus Bengtsson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A79AD58-9A5B-423D-993D-BE19D8D4D0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2E31A552-57E8-4600-B902-9AB828CD597E}" type="datetime1">
              <a:rPr lang="sv-SE" smtClean="0"/>
              <a:pPr>
                <a:defRPr/>
              </a:pPr>
              <a:t>2020-01-24</a:t>
            </a:fld>
            <a:endParaRPr lang="sv-SE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DDD33E0D-DA62-42D7-8893-552563AA35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86" t="12731" r="23593" b="27767"/>
          <a:stretch/>
        </p:blipFill>
        <p:spPr>
          <a:xfrm>
            <a:off x="1724794" y="331586"/>
            <a:ext cx="8798743" cy="578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7814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16B6CF3A-5962-478C-9977-0B79C6BB58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v-SE" dirty="0" err="1"/>
              <a:t>Associate</a:t>
            </a:r>
            <a:r>
              <a:rPr lang="sv-SE" dirty="0"/>
              <a:t> Professor Magnus Bengtsson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389DCBE-01E2-4CBA-9275-D9FA531ECC5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2E31A552-57E8-4600-B902-9AB828CD597E}" type="datetime1">
              <a:rPr lang="sv-SE" smtClean="0"/>
              <a:pPr>
                <a:defRPr/>
              </a:pPr>
              <a:t>2020-01-24</a:t>
            </a:fld>
            <a:endParaRPr lang="sv-SE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5775F4A3-7578-4DB4-81CF-EE722CF508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13" t="24078" r="33301" b="37217"/>
          <a:stretch/>
        </p:blipFill>
        <p:spPr>
          <a:xfrm>
            <a:off x="967338" y="452760"/>
            <a:ext cx="9765765" cy="525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41706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A5A6D78E-FDF8-41CF-9348-C06E8F42DC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v-SE" dirty="0" err="1"/>
              <a:t>Associate</a:t>
            </a:r>
            <a:r>
              <a:rPr lang="sv-SE" dirty="0"/>
              <a:t> Professor Magnus Bengtsson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EA92CE8C-80C2-4346-A10E-30B737097BB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2E31A552-57E8-4600-B902-9AB828CD597E}" type="datetime1">
              <a:rPr lang="sv-SE" smtClean="0"/>
              <a:pPr>
                <a:defRPr/>
              </a:pPr>
              <a:t>2020-01-24</a:t>
            </a:fld>
            <a:endParaRPr lang="sv-SE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3C8F59B9-8B4A-488B-AAFE-12BB45453C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77" t="8472" r="22233" b="12732"/>
          <a:stretch/>
        </p:blipFill>
        <p:spPr>
          <a:xfrm>
            <a:off x="2308195" y="261428"/>
            <a:ext cx="6729273" cy="582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5671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0D09D0D8-B512-4F31-ADD1-A63E0A8CF0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v-SE" dirty="0" err="1"/>
              <a:t>Associate</a:t>
            </a:r>
            <a:r>
              <a:rPr lang="sv-SE" dirty="0"/>
              <a:t> Professor Magnus Bengtsson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5AEDA723-7E88-465A-BE52-67995462C6A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2E31A552-57E8-4600-B902-9AB828CD597E}" type="datetime1">
              <a:rPr lang="sv-SE" smtClean="0"/>
              <a:pPr>
                <a:defRPr/>
              </a:pPr>
              <a:t>2020-01-24</a:t>
            </a:fld>
            <a:endParaRPr lang="sv-SE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D41223AE-E653-436D-AE8B-4913F9E02C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09" t="10486" r="26310" b="22589"/>
          <a:stretch/>
        </p:blipFill>
        <p:spPr>
          <a:xfrm>
            <a:off x="1802166" y="301840"/>
            <a:ext cx="7892249" cy="577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4305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12956D07-3CCA-4442-B8ED-DD6EF83308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v-SE" dirty="0" err="1"/>
              <a:t>Associate</a:t>
            </a:r>
            <a:r>
              <a:rPr lang="sv-SE" dirty="0"/>
              <a:t> Professor Magnus Bengtsson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427A234E-3D43-4F88-9E1D-CAD7F009EAE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2E31A552-57E8-4600-B902-9AB828CD597E}" type="datetime1">
              <a:rPr lang="sv-SE" smtClean="0"/>
              <a:pPr>
                <a:defRPr/>
              </a:pPr>
              <a:t>2020-01-24</a:t>
            </a:fld>
            <a:endParaRPr lang="sv-SE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C990C12E-3B40-4A87-8EA0-2964106A1B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62" t="4789" r="14660" b="13787"/>
          <a:stretch/>
        </p:blipFill>
        <p:spPr>
          <a:xfrm>
            <a:off x="2734322" y="169861"/>
            <a:ext cx="7546020" cy="610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4760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2925407A-4F54-4F37-A48C-B40A9CF6A0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v-SE" dirty="0" err="1"/>
              <a:t>Associate</a:t>
            </a:r>
            <a:r>
              <a:rPr lang="sv-SE" dirty="0"/>
              <a:t> Professor Magnus Bengtsson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0523CBF1-7AEC-42E1-B0A7-3102AF92223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2E31A552-57E8-4600-B902-9AB828CD597E}" type="datetime1">
              <a:rPr lang="sv-SE" smtClean="0"/>
              <a:pPr>
                <a:defRPr/>
              </a:pPr>
              <a:t>2020-01-24</a:t>
            </a:fld>
            <a:endParaRPr lang="sv-SE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CCEDFA5C-667A-43DF-BB0E-8E94691884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95" t="20453" r="19393" b="21942"/>
          <a:stretch/>
        </p:blipFill>
        <p:spPr>
          <a:xfrm>
            <a:off x="2237173" y="648070"/>
            <a:ext cx="8744505" cy="511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3351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v-SE" dirty="0" err="1"/>
              <a:t>Associate</a:t>
            </a:r>
            <a:r>
              <a:rPr lang="sv-SE" dirty="0"/>
              <a:t> Professor Magnus Bengtsson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2E31A552-57E8-4600-B902-9AB828CD597E}" type="datetime1">
              <a:rPr lang="sv-SE" smtClean="0"/>
              <a:pPr>
                <a:defRPr/>
              </a:pPr>
              <a:t>2020-01-24</a:t>
            </a:fld>
            <a:endParaRPr lang="sv-S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4903" y="0"/>
            <a:ext cx="2191946" cy="1605055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9B401DB5-62B0-470A-AB94-FC11E3A5DD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14" t="14240" r="25675" b="17282"/>
          <a:stretch/>
        </p:blipFill>
        <p:spPr>
          <a:xfrm>
            <a:off x="914400" y="54904"/>
            <a:ext cx="8966447" cy="62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1467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E0B60C91-AA19-419C-8AE7-BCBA619CAB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v-SE" dirty="0" err="1"/>
              <a:t>Associate</a:t>
            </a:r>
            <a:r>
              <a:rPr lang="sv-SE" dirty="0"/>
              <a:t> Professor Magnus Bengtsson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4E63D51E-F4BE-4C90-9157-EA141826F56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2E31A552-57E8-4600-B902-9AB828CD597E}" type="datetime1">
              <a:rPr lang="sv-SE" smtClean="0"/>
              <a:pPr>
                <a:defRPr/>
              </a:pPr>
              <a:t>2020-01-24</a:t>
            </a:fld>
            <a:endParaRPr lang="sv-SE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F10F2B91-5E3C-4784-84B9-979BFF55BA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53" t="29644" r="35121" b="29709"/>
          <a:stretch/>
        </p:blipFill>
        <p:spPr>
          <a:xfrm>
            <a:off x="573088" y="1972122"/>
            <a:ext cx="5629559" cy="3514278"/>
          </a:xfrm>
          <a:prstGeom prst="rect">
            <a:avLst/>
          </a:prstGeom>
        </p:spPr>
      </p:pic>
      <p:pic>
        <p:nvPicPr>
          <p:cNvPr id="7" name="Platshållare för innehåll 6">
            <a:extLst>
              <a:ext uri="{FF2B5EF4-FFF2-40B4-BE49-F238E27FC236}">
                <a16:creationId xmlns:a16="http://schemas.microsoft.com/office/drawing/2014/main" id="{90C63B05-7C31-4C6E-88A2-0FA3763EF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5557" t="33010" r="35268" b="15469"/>
          <a:stretch/>
        </p:blipFill>
        <p:spPr>
          <a:xfrm>
            <a:off x="5993397" y="1828800"/>
            <a:ext cx="5622341" cy="415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87037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92D0825A-1499-41A0-968A-06DEA109D7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v-SE" dirty="0" err="1"/>
              <a:t>Associate</a:t>
            </a:r>
            <a:r>
              <a:rPr lang="sv-SE" dirty="0"/>
              <a:t> Professor Magnus Bengtsson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B463EBFB-8080-4993-998D-919BF243193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2E31A552-57E8-4600-B902-9AB828CD597E}" type="datetime1">
              <a:rPr lang="sv-SE" smtClean="0"/>
              <a:pPr>
                <a:defRPr/>
              </a:pPr>
              <a:t>2020-01-24</a:t>
            </a:fld>
            <a:endParaRPr lang="sv-SE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FD50DB1C-4B48-4B43-A2ED-D34DC38D8F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15" t="7120" r="25583" b="22848"/>
          <a:stretch/>
        </p:blipFill>
        <p:spPr>
          <a:xfrm>
            <a:off x="2210540" y="337351"/>
            <a:ext cx="7448365" cy="542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1326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3889E2A0-487D-4D61-B2A5-2E95FA9F17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v-SE" dirty="0" err="1"/>
              <a:t>Associate</a:t>
            </a:r>
            <a:r>
              <a:rPr lang="sv-SE" dirty="0"/>
              <a:t> Professor Magnus Bengtsson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04A6D490-92F5-4B58-B486-4D55334A6B0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2E31A552-57E8-4600-B902-9AB828CD597E}" type="datetime1">
              <a:rPr lang="sv-SE" smtClean="0"/>
              <a:pPr>
                <a:defRPr/>
              </a:pPr>
              <a:t>2020-01-24</a:t>
            </a:fld>
            <a:endParaRPr lang="sv-SE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0B5BCB93-BBFF-4EF7-9101-99FAECF3CA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07" t="7249" r="28641" b="22200"/>
          <a:stretch/>
        </p:blipFill>
        <p:spPr>
          <a:xfrm>
            <a:off x="3195960" y="346229"/>
            <a:ext cx="6054572" cy="555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3240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FB85FB9D-B391-4114-88C1-33EAE4C769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v-SE" dirty="0" err="1"/>
              <a:t>Associate</a:t>
            </a:r>
            <a:r>
              <a:rPr lang="sv-SE" dirty="0"/>
              <a:t> Professor Magnus Bengtsson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8A22734C-C324-4416-9C01-383BF7112B8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2E31A552-57E8-4600-B902-9AB828CD597E}" type="datetime1">
              <a:rPr lang="sv-SE" smtClean="0"/>
              <a:pPr>
                <a:defRPr/>
              </a:pPr>
              <a:t>2020-01-24</a:t>
            </a:fld>
            <a:endParaRPr lang="sv-SE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614634A4-E520-4B9E-ABDD-1B20C67D5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37" t="30291" r="19102" b="21424"/>
          <a:stretch/>
        </p:blipFill>
        <p:spPr>
          <a:xfrm>
            <a:off x="1433086" y="1081881"/>
            <a:ext cx="9636552" cy="451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4364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FF7584A5-9130-4793-9E47-456B4DE6BF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v-SE" dirty="0" err="1"/>
              <a:t>Associate</a:t>
            </a:r>
            <a:r>
              <a:rPr lang="sv-SE" dirty="0"/>
              <a:t> Professor Magnus Bengtsson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152DC0E5-8A26-46FB-999F-5FB87B687B4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2E31A552-57E8-4600-B902-9AB828CD597E}" type="datetime1">
              <a:rPr lang="sv-SE" smtClean="0"/>
              <a:pPr>
                <a:defRPr/>
              </a:pPr>
              <a:t>2020-01-24</a:t>
            </a:fld>
            <a:endParaRPr lang="sv-SE" dirty="0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9C997AF3-E96C-4B77-AD29-9FBAC6D7C4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50" t="11779" r="15898" b="12732"/>
          <a:stretch/>
        </p:blipFill>
        <p:spPr>
          <a:xfrm>
            <a:off x="2334826" y="807868"/>
            <a:ext cx="7918883" cy="517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7935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C7262ED-8306-4261-A44C-F8A19C620F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v-SE" dirty="0" err="1"/>
              <a:t>Associate</a:t>
            </a:r>
            <a:r>
              <a:rPr lang="sv-SE" dirty="0"/>
              <a:t> Professor Magnus Bengtsson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8B8220DA-A6A1-4C65-8785-02A2C9B1B7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2E31A552-57E8-4600-B902-9AB828CD597E}" type="datetime1">
              <a:rPr lang="sv-SE" smtClean="0"/>
              <a:pPr>
                <a:defRPr/>
              </a:pPr>
              <a:t>2020-01-24</a:t>
            </a:fld>
            <a:endParaRPr lang="sv-SE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4EE879DC-CAD0-4234-A0AF-1F9342216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84" t="14757" r="16772" b="16116"/>
          <a:stretch/>
        </p:blipFill>
        <p:spPr>
          <a:xfrm>
            <a:off x="559294" y="169861"/>
            <a:ext cx="10182687" cy="592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9855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37411CF6-F4CC-43E9-B8F9-CCFDC7A533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v-SE" dirty="0" err="1"/>
              <a:t>Associate</a:t>
            </a:r>
            <a:r>
              <a:rPr lang="sv-SE" dirty="0"/>
              <a:t> Professor Magnus Bengtsson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769E5ADE-E5DF-4159-9DA4-5E94894AB8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2E31A552-57E8-4600-B902-9AB828CD597E}" type="datetime1">
              <a:rPr lang="sv-SE" smtClean="0"/>
              <a:pPr>
                <a:defRPr/>
              </a:pPr>
              <a:t>2020-01-24</a:t>
            </a:fld>
            <a:endParaRPr lang="sv-SE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C01E16F1-1AE0-4356-90E6-3370E09A41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11" t="4919" r="18738" b="12731"/>
          <a:stretch/>
        </p:blipFill>
        <p:spPr>
          <a:xfrm>
            <a:off x="2035760" y="169862"/>
            <a:ext cx="8351114" cy="603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11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1EE1058F-07F1-41FD-A36B-4F687DBD0D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v-SE" dirty="0" err="1"/>
              <a:t>Associate</a:t>
            </a:r>
            <a:r>
              <a:rPr lang="sv-SE" dirty="0"/>
              <a:t> Professor Magnus Bengtsson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F02C1A35-4581-49FC-8488-9A6C1FF04BC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2E31A552-57E8-4600-B902-9AB828CD597E}" type="datetime1">
              <a:rPr lang="sv-SE" smtClean="0"/>
              <a:pPr>
                <a:defRPr/>
              </a:pPr>
              <a:t>2020-01-24</a:t>
            </a:fld>
            <a:endParaRPr lang="sv-SE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416E5F83-4E2B-4FDA-BA48-AB7F027238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89" t="15016" r="18811" b="15081"/>
          <a:stretch/>
        </p:blipFill>
        <p:spPr>
          <a:xfrm>
            <a:off x="870012" y="443884"/>
            <a:ext cx="9653526" cy="555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7154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01472591-17D0-4AF2-A019-0052561676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v-SE" dirty="0" err="1"/>
              <a:t>Associate</a:t>
            </a:r>
            <a:r>
              <a:rPr lang="sv-SE" dirty="0"/>
              <a:t> Professor Magnus Bengtsson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1699A20B-125D-4E2A-A2BA-990D9DB45B6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2E31A552-57E8-4600-B902-9AB828CD597E}" type="datetime1">
              <a:rPr lang="sv-SE" smtClean="0"/>
              <a:pPr>
                <a:defRPr/>
              </a:pPr>
              <a:t>2020-01-24</a:t>
            </a:fld>
            <a:endParaRPr lang="sv-SE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214BCAF3-CCAD-408E-A096-5D38006962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98" t="7508" r="27257" b="16634"/>
          <a:stretch/>
        </p:blipFill>
        <p:spPr>
          <a:xfrm>
            <a:off x="2361460" y="169862"/>
            <a:ext cx="7111014" cy="585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6831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000C09B0-E93F-4BD9-BBC0-795761DDDC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v-SE" dirty="0" err="1"/>
              <a:t>Associate</a:t>
            </a:r>
            <a:r>
              <a:rPr lang="sv-SE" dirty="0"/>
              <a:t> Professor Magnus Bengtsson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94970273-0A14-44F6-8817-94ED0C8C6BD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2E31A552-57E8-4600-B902-9AB828CD597E}" type="datetime1">
              <a:rPr lang="sv-SE" smtClean="0"/>
              <a:pPr>
                <a:defRPr/>
              </a:pPr>
              <a:t>2020-01-24</a:t>
            </a:fld>
            <a:endParaRPr lang="sv-SE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DD2D6287-8C6F-4F0B-AD0D-87437A47C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99" t="36246" r="28131" b="31262"/>
          <a:stretch/>
        </p:blipFill>
        <p:spPr>
          <a:xfrm>
            <a:off x="1138304" y="922940"/>
            <a:ext cx="10591955" cy="453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9511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CD665FD-C878-46CE-9C5F-9555BBA3B0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v-SE" dirty="0" err="1"/>
              <a:t>Associate</a:t>
            </a:r>
            <a:r>
              <a:rPr lang="sv-SE" dirty="0"/>
              <a:t> Professor Magnus Bengtsson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5382AE1E-DBDB-4A75-9336-FCC94172953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2E31A552-57E8-4600-B902-9AB828CD597E}" type="datetime1">
              <a:rPr lang="sv-SE" smtClean="0"/>
              <a:pPr>
                <a:defRPr/>
              </a:pPr>
              <a:t>2020-01-24</a:t>
            </a:fld>
            <a:endParaRPr lang="sv-SE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37FC221D-632B-4D00-A8FF-B56FDB1BE9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95" t="16569" r="26091" b="20906"/>
          <a:stretch/>
        </p:blipFill>
        <p:spPr>
          <a:xfrm>
            <a:off x="1465001" y="310718"/>
            <a:ext cx="8424723" cy="588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9495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CD665FD-C878-46CE-9C5F-9555BBA3B0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v-SE" dirty="0" err="1"/>
              <a:t>Associate</a:t>
            </a:r>
            <a:r>
              <a:rPr lang="sv-SE" dirty="0"/>
              <a:t> Professor Magnus Bengtsson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5382AE1E-DBDB-4A75-9336-FCC94172953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2E31A552-57E8-4600-B902-9AB828CD597E}" type="datetime1">
              <a:rPr lang="sv-SE" smtClean="0"/>
              <a:pPr>
                <a:defRPr/>
              </a:pPr>
              <a:t>2020-01-24</a:t>
            </a:fld>
            <a:endParaRPr lang="sv-SE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82638B7C-7DB5-4A32-85D3-3B2866E73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99" t="18641" r="26165" b="28544"/>
          <a:stretch/>
        </p:blipFill>
        <p:spPr>
          <a:xfrm>
            <a:off x="967666" y="310717"/>
            <a:ext cx="10022889" cy="571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54107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HB_ptt-mall_SE">
  <a:themeElements>
    <a:clrScheme name="HB">
      <a:dk1>
        <a:srgbClr val="000000"/>
      </a:dk1>
      <a:lt1>
        <a:srgbClr val="FFFFFF"/>
      </a:lt1>
      <a:dk2>
        <a:srgbClr val="595959"/>
      </a:dk2>
      <a:lt2>
        <a:srgbClr val="EDEDED"/>
      </a:lt2>
      <a:accent1>
        <a:srgbClr val="836344"/>
      </a:accent1>
      <a:accent2>
        <a:srgbClr val="427083"/>
      </a:accent2>
      <a:accent3>
        <a:srgbClr val="DF4F86"/>
      </a:accent3>
      <a:accent4>
        <a:srgbClr val="833C59"/>
      </a:accent4>
      <a:accent5>
        <a:srgbClr val="47877E"/>
      </a:accent5>
      <a:accent6>
        <a:srgbClr val="66BBB0"/>
      </a:accent6>
      <a:hlink>
        <a:srgbClr val="0093B8"/>
      </a:hlink>
      <a:folHlink>
        <a:srgbClr val="73878B"/>
      </a:folHlink>
    </a:clrScheme>
    <a:fontScheme name="Högskolan i Borås">
      <a:majorFont>
        <a:latin typeface="Arial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B_ptt-mall_SE.potx" id="{346D255F-F663-476B-BFCA-C034CD251E6E}" vid="{D3FACFA1-0CCD-4E9F-91A2-848585E256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1113</TotalTime>
  <Words>128</Words>
  <Application>Microsoft Office PowerPoint</Application>
  <PresentationFormat>Bredbild</PresentationFormat>
  <Paragraphs>48</Paragraphs>
  <Slides>24</Slides>
  <Notes>1</Notes>
  <HiddenSlides>0</HiddenSlides>
  <MMClips>0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24</vt:i4>
      </vt:variant>
    </vt:vector>
  </HeadingPairs>
  <TitlesOfParts>
    <vt:vector size="28" baseType="lpstr">
      <vt:lpstr>Arial</vt:lpstr>
      <vt:lpstr>Calibri</vt:lpstr>
      <vt:lpstr>Garamond</vt:lpstr>
      <vt:lpstr>HB_ptt-mall_SE</vt:lpstr>
      <vt:lpstr>Maskininlärning och Neurala nätverk HAAR WAVELET Associate Professor Magnus Bengtsson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>HB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Magnus Bengtsson</dc:creator>
  <cp:lastModifiedBy>Magnus Bengtsson</cp:lastModifiedBy>
  <cp:revision>104</cp:revision>
  <dcterms:created xsi:type="dcterms:W3CDTF">2019-09-13T08:25:40Z</dcterms:created>
  <dcterms:modified xsi:type="dcterms:W3CDTF">2020-01-24T14:17:56Z</dcterms:modified>
</cp:coreProperties>
</file>